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58" r:id="rId6"/>
    <p:sldId id="261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08131-D54B-4C8E-9F9B-D2F7B80D26F1}" type="datetimeFigureOut">
              <a:rPr lang="es-MX" smtClean="0"/>
              <a:pPr/>
              <a:t>21/06/2018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E93679-0406-4D4F-AB16-37CA3C97695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08131-D54B-4C8E-9F9B-D2F7B80D26F1}" type="datetimeFigureOut">
              <a:rPr lang="es-MX" smtClean="0"/>
              <a:pPr/>
              <a:t>21/06/2018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E93679-0406-4D4F-AB16-37CA3C97695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08131-D54B-4C8E-9F9B-D2F7B80D26F1}" type="datetimeFigureOut">
              <a:rPr lang="es-MX" smtClean="0"/>
              <a:pPr/>
              <a:t>21/06/2018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E93679-0406-4D4F-AB16-37CA3C97695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08131-D54B-4C8E-9F9B-D2F7B80D26F1}" type="datetimeFigureOut">
              <a:rPr lang="es-MX" smtClean="0"/>
              <a:pPr/>
              <a:t>21/06/2018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E93679-0406-4D4F-AB16-37CA3C97695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08131-D54B-4C8E-9F9B-D2F7B80D26F1}" type="datetimeFigureOut">
              <a:rPr lang="es-MX" smtClean="0"/>
              <a:pPr/>
              <a:t>21/06/2018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E93679-0406-4D4F-AB16-37CA3C97695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08131-D54B-4C8E-9F9B-D2F7B80D26F1}" type="datetimeFigureOut">
              <a:rPr lang="es-MX" smtClean="0"/>
              <a:pPr/>
              <a:t>21/06/2018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E93679-0406-4D4F-AB16-37CA3C97695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08131-D54B-4C8E-9F9B-D2F7B80D26F1}" type="datetimeFigureOut">
              <a:rPr lang="es-MX" smtClean="0"/>
              <a:pPr/>
              <a:t>21/06/2018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E93679-0406-4D4F-AB16-37CA3C97695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08131-D54B-4C8E-9F9B-D2F7B80D26F1}" type="datetimeFigureOut">
              <a:rPr lang="es-MX" smtClean="0"/>
              <a:pPr/>
              <a:t>21/06/2018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E93679-0406-4D4F-AB16-37CA3C97695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08131-D54B-4C8E-9F9B-D2F7B80D26F1}" type="datetimeFigureOut">
              <a:rPr lang="es-MX" smtClean="0"/>
              <a:pPr/>
              <a:t>21/06/2018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E93679-0406-4D4F-AB16-37CA3C97695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08131-D54B-4C8E-9F9B-D2F7B80D26F1}" type="datetimeFigureOut">
              <a:rPr lang="es-MX" smtClean="0"/>
              <a:pPr/>
              <a:t>21/06/2018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E93679-0406-4D4F-AB16-37CA3C97695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08131-D54B-4C8E-9F9B-D2F7B80D26F1}" type="datetimeFigureOut">
              <a:rPr lang="es-MX" smtClean="0"/>
              <a:pPr/>
              <a:t>21/06/2018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E93679-0406-4D4F-AB16-37CA3C97695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A908131-D54B-4C8E-9F9B-D2F7B80D26F1}" type="datetimeFigureOut">
              <a:rPr lang="es-MX" smtClean="0"/>
              <a:pPr/>
              <a:t>21/06/2018</a:t>
            </a:fld>
            <a:endParaRPr lang="es-MX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2E93679-0406-4D4F-AB16-37CA3C97695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2376" y="714356"/>
            <a:ext cx="7772400" cy="1828800"/>
          </a:xfrm>
        </p:spPr>
        <p:txBody>
          <a:bodyPr/>
          <a:lstStyle/>
          <a:p>
            <a:pPr algn="ctr"/>
            <a:r>
              <a:rPr lang="es-MX" dirty="0" smtClean="0"/>
              <a:t>DIRECCION DE VIALIDAD Y TRANSITO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TRAMITES  Y SERVICIOS</a:t>
            </a:r>
            <a:endParaRPr lang="es-MX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0086" y="305738"/>
            <a:ext cx="8183880" cy="1051560"/>
          </a:xfrm>
        </p:spPr>
        <p:txBody>
          <a:bodyPr/>
          <a:lstStyle/>
          <a:p>
            <a:pPr algn="ctr"/>
            <a:r>
              <a:rPr lang="es-MX" dirty="0" smtClean="0"/>
              <a:t>LICENCIA DE CONDUCIR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812816"/>
            <a:ext cx="8183880" cy="4187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2000" dirty="0" smtClean="0"/>
              <a:t>Tipo de licencia:    -Automovilista, Chofer o Motociclista</a:t>
            </a:r>
          </a:p>
          <a:p>
            <a:pPr>
              <a:buNone/>
            </a:pPr>
            <a:r>
              <a:rPr lang="es-MX" sz="2000" dirty="0" smtClean="0"/>
              <a:t>              presentar original con una copia lo siguiente:</a:t>
            </a:r>
          </a:p>
          <a:p>
            <a:pPr>
              <a:buNone/>
            </a:pPr>
            <a:r>
              <a:rPr lang="es-MX" sz="2000" dirty="0" smtClean="0"/>
              <a:t>                           -3 fotografías infantil a color</a:t>
            </a:r>
          </a:p>
          <a:p>
            <a:pPr>
              <a:buNone/>
            </a:pPr>
            <a:r>
              <a:rPr lang="es-MX" sz="2000" dirty="0" smtClean="0"/>
              <a:t>                           -Credencial de elector</a:t>
            </a:r>
          </a:p>
          <a:p>
            <a:pPr>
              <a:buNone/>
            </a:pPr>
            <a:r>
              <a:rPr lang="es-MX" sz="2000" dirty="0" smtClean="0"/>
              <a:t>                           -Comprobante de domicilio del municipio                       </a:t>
            </a:r>
          </a:p>
          <a:p>
            <a:pPr>
              <a:buNone/>
            </a:pPr>
            <a:r>
              <a:rPr lang="es-MX" sz="2000" dirty="0" smtClean="0"/>
              <a:t>                            de Juárez</a:t>
            </a:r>
          </a:p>
          <a:p>
            <a:pPr>
              <a:buNone/>
            </a:pPr>
            <a:r>
              <a:rPr lang="es-MX" sz="2000" dirty="0" smtClean="0"/>
              <a:t>                           -CURP</a:t>
            </a:r>
          </a:p>
          <a:p>
            <a:pPr>
              <a:buNone/>
            </a:pPr>
            <a:r>
              <a:rPr lang="es-MX" sz="2000" dirty="0" smtClean="0"/>
              <a:t>                           -Examen medico</a:t>
            </a:r>
          </a:p>
          <a:p>
            <a:pPr>
              <a:buNone/>
            </a:pPr>
            <a:r>
              <a:rPr lang="es-MX" sz="2000" dirty="0" smtClean="0"/>
              <a:t>                           -aprobar examen teórico y practico de  </a:t>
            </a:r>
          </a:p>
          <a:p>
            <a:pPr>
              <a:buNone/>
            </a:pPr>
            <a:r>
              <a:rPr lang="es-MX" sz="2000" dirty="0" smtClean="0"/>
              <a:t>                             manejo </a:t>
            </a:r>
            <a:endParaRPr lang="es-MX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0086" y="662928"/>
            <a:ext cx="8183880" cy="1051560"/>
          </a:xfrm>
        </p:spPr>
        <p:txBody>
          <a:bodyPr/>
          <a:lstStyle/>
          <a:p>
            <a:pPr algn="ctr"/>
            <a:r>
              <a:rPr lang="es-MX" dirty="0" smtClean="0"/>
              <a:t>LICENCIA DE CONDUCIR PARA MENORES DE EDAD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812816"/>
            <a:ext cx="8183880" cy="41879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MX" sz="2000" dirty="0" smtClean="0"/>
              <a:t>                          Mayores de 16 años         </a:t>
            </a:r>
          </a:p>
          <a:p>
            <a:pPr>
              <a:buNone/>
            </a:pPr>
            <a:r>
              <a:rPr lang="es-MX" sz="2000" dirty="0" smtClean="0"/>
              <a:t>                          De Automovilista o Motociclista solamente </a:t>
            </a:r>
          </a:p>
          <a:p>
            <a:pPr>
              <a:buNone/>
            </a:pPr>
            <a:r>
              <a:rPr lang="es-MX" sz="2000" dirty="0" smtClean="0"/>
              <a:t>                            -Presentarse con Carta responsiva  el padre </a:t>
            </a:r>
          </a:p>
          <a:p>
            <a:pPr>
              <a:buNone/>
            </a:pPr>
            <a:r>
              <a:rPr lang="es-MX" sz="2000" dirty="0" smtClean="0"/>
              <a:t>                              o tutor</a:t>
            </a:r>
          </a:p>
          <a:p>
            <a:pPr>
              <a:buNone/>
            </a:pPr>
            <a:r>
              <a:rPr lang="es-MX" sz="2000" dirty="0" smtClean="0"/>
              <a:t>presentar original con una copia lo siguiente:</a:t>
            </a:r>
          </a:p>
          <a:p>
            <a:pPr>
              <a:buNone/>
            </a:pPr>
            <a:r>
              <a:rPr lang="es-MX" sz="2000" dirty="0" smtClean="0"/>
              <a:t>                          -Credencial de elector del que se presente </a:t>
            </a:r>
          </a:p>
          <a:p>
            <a:pPr>
              <a:buNone/>
            </a:pPr>
            <a:r>
              <a:rPr lang="es-MX" sz="2000" dirty="0" smtClean="0"/>
              <a:t>                           -3 fotografías infantil a color del menor</a:t>
            </a:r>
          </a:p>
          <a:p>
            <a:pPr>
              <a:buNone/>
            </a:pPr>
            <a:r>
              <a:rPr lang="es-MX" sz="2000" dirty="0" smtClean="0"/>
              <a:t>                           -Identificación con fotografía</a:t>
            </a:r>
          </a:p>
          <a:p>
            <a:pPr>
              <a:buNone/>
            </a:pPr>
            <a:r>
              <a:rPr lang="es-MX" sz="2000" dirty="0" smtClean="0"/>
              <a:t>                           -acta de nacimiento</a:t>
            </a:r>
          </a:p>
          <a:p>
            <a:pPr>
              <a:buNone/>
            </a:pPr>
            <a:r>
              <a:rPr lang="es-MX" sz="2000" dirty="0" smtClean="0"/>
              <a:t>                           -Comprobante de domicilio del municipio                       </a:t>
            </a:r>
          </a:p>
          <a:p>
            <a:pPr>
              <a:buNone/>
            </a:pPr>
            <a:r>
              <a:rPr lang="es-MX" sz="2000" dirty="0" smtClean="0"/>
              <a:t>                            de Juárez</a:t>
            </a:r>
          </a:p>
          <a:p>
            <a:pPr>
              <a:buNone/>
            </a:pPr>
            <a:r>
              <a:rPr lang="es-MX" sz="2000" dirty="0" smtClean="0"/>
              <a:t>                           -CURP</a:t>
            </a:r>
          </a:p>
          <a:p>
            <a:pPr>
              <a:buNone/>
            </a:pPr>
            <a:r>
              <a:rPr lang="es-MX" sz="2000" dirty="0" smtClean="0"/>
              <a:t>                           -Examen medico</a:t>
            </a:r>
          </a:p>
          <a:p>
            <a:pPr>
              <a:buNone/>
            </a:pPr>
            <a:r>
              <a:rPr lang="es-MX" sz="2000" dirty="0" smtClean="0"/>
              <a:t>                           -presentar constancia de aprobado de escuela         </a:t>
            </a:r>
          </a:p>
          <a:p>
            <a:pPr>
              <a:buNone/>
            </a:pPr>
            <a:r>
              <a:rPr lang="es-MX" sz="2000" dirty="0" smtClean="0"/>
              <a:t>                             de manejo</a:t>
            </a:r>
          </a:p>
          <a:p>
            <a:pPr>
              <a:buNone/>
            </a:pPr>
            <a:endParaRPr lang="es-MX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662928"/>
            <a:ext cx="8183880" cy="1051560"/>
          </a:xfrm>
        </p:spPr>
        <p:txBody>
          <a:bodyPr/>
          <a:lstStyle/>
          <a:p>
            <a:pPr algn="ctr"/>
            <a:r>
              <a:rPr lang="es-MX" dirty="0" smtClean="0"/>
              <a:t>LIBERACION DE VEHICULO DETENIDO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571612"/>
            <a:ext cx="8183880" cy="4187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2000" dirty="0" smtClean="0"/>
              <a:t>presentar original con una copia lo siguiente:</a:t>
            </a:r>
          </a:p>
          <a:p>
            <a:pPr>
              <a:buNone/>
            </a:pPr>
            <a:r>
              <a:rPr lang="es-MX" sz="2400" dirty="0" smtClean="0"/>
              <a:t>                   -Factura del vehículo (a su nombre o </a:t>
            </a:r>
          </a:p>
          <a:p>
            <a:pPr>
              <a:buNone/>
            </a:pPr>
            <a:r>
              <a:rPr lang="es-MX" sz="2400" dirty="0" smtClean="0"/>
              <a:t>                     endosado)</a:t>
            </a:r>
          </a:p>
          <a:p>
            <a:pPr>
              <a:buNone/>
            </a:pPr>
            <a:r>
              <a:rPr lang="es-MX" sz="2400" dirty="0" smtClean="0"/>
              <a:t>                   -Credencial de elector del propietario</a:t>
            </a:r>
          </a:p>
          <a:p>
            <a:pPr>
              <a:buNone/>
            </a:pPr>
            <a:r>
              <a:rPr lang="es-MX" sz="2400" dirty="0" smtClean="0"/>
              <a:t>                   -Comprobante de domicilio del </a:t>
            </a:r>
          </a:p>
          <a:p>
            <a:pPr>
              <a:buNone/>
            </a:pPr>
            <a:r>
              <a:rPr lang="es-MX" sz="2400" dirty="0" smtClean="0"/>
              <a:t>                     propietario</a:t>
            </a:r>
          </a:p>
          <a:p>
            <a:pPr>
              <a:buNone/>
            </a:pPr>
            <a:r>
              <a:rPr lang="es-MX" sz="2400" dirty="0" smtClean="0"/>
              <a:t>                   -Tarjeta de circulación (refrendo </a:t>
            </a:r>
          </a:p>
          <a:p>
            <a:pPr>
              <a:buNone/>
            </a:pPr>
            <a:r>
              <a:rPr lang="es-MX" sz="2400" dirty="0" smtClean="0"/>
              <a:t>                     2018)</a:t>
            </a:r>
          </a:p>
          <a:p>
            <a:pPr>
              <a:buNone/>
            </a:pPr>
            <a:r>
              <a:rPr lang="es-MX" sz="2400" dirty="0" smtClean="0"/>
              <a:t>                   -Póliza de seguro</a:t>
            </a:r>
          </a:p>
          <a:p>
            <a:pPr>
              <a:buNone/>
            </a:pPr>
            <a:r>
              <a:rPr lang="es-MX" sz="2400" dirty="0" smtClean="0"/>
              <a:t>                   -Licencia vigente del conductor</a:t>
            </a:r>
          </a:p>
          <a:p>
            <a:pPr>
              <a:buNone/>
            </a:pPr>
            <a:endParaRPr lang="es-MX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es-MX" sz="3200" dirty="0" smtClean="0"/>
              <a:t>PERMISO PARA ESTACIONAMIENTO EXCLUSIVO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1884254"/>
            <a:ext cx="8183880" cy="4187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2400" dirty="0" smtClean="0"/>
              <a:t>presentar original con una copia lo siguiente:</a:t>
            </a:r>
          </a:p>
          <a:p>
            <a:pPr>
              <a:buNone/>
            </a:pPr>
            <a:r>
              <a:rPr lang="es-MX" dirty="0" smtClean="0"/>
              <a:t>                    Solicitud por escrito</a:t>
            </a:r>
          </a:p>
          <a:p>
            <a:pPr>
              <a:buNone/>
            </a:pPr>
            <a:r>
              <a:rPr lang="es-MX" dirty="0" smtClean="0"/>
              <a:t>                    Impuesto predial al corriente</a:t>
            </a:r>
          </a:p>
          <a:p>
            <a:pPr>
              <a:buNone/>
            </a:pPr>
            <a:r>
              <a:rPr lang="es-MX" dirty="0" smtClean="0"/>
              <a:t>                    Comprobante de domicilio</a:t>
            </a:r>
          </a:p>
          <a:p>
            <a:pPr>
              <a:buNone/>
            </a:pPr>
            <a:r>
              <a:rPr lang="es-MX" dirty="0" smtClean="0"/>
              <a:t>                    Credencial de elector</a:t>
            </a:r>
          </a:p>
          <a:p>
            <a:pPr>
              <a:buNone/>
            </a:pPr>
            <a:r>
              <a:rPr lang="es-MX" dirty="0" smtClean="0"/>
              <a:t>                    Croquis del domicilio</a:t>
            </a:r>
          </a:p>
          <a:p>
            <a:pPr>
              <a:buNone/>
            </a:pPr>
            <a:r>
              <a:rPr lang="es-MX" dirty="0" smtClean="0"/>
              <a:t>                    Cuantos metros solicita</a:t>
            </a:r>
          </a:p>
          <a:p>
            <a:pPr>
              <a:buNone/>
            </a:pPr>
            <a:r>
              <a:rPr lang="es-MX" dirty="0" smtClean="0"/>
              <a:t>                    Fotografía del lugar</a:t>
            </a:r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0086" y="500042"/>
            <a:ext cx="8183880" cy="1051560"/>
          </a:xfrm>
        </p:spPr>
        <p:txBody>
          <a:bodyPr/>
          <a:lstStyle/>
          <a:p>
            <a:pPr algn="ctr"/>
            <a:r>
              <a:rPr lang="es-MX" dirty="0" smtClean="0"/>
              <a:t>PERMISO PARA CIRCULAR CON CARGA PESADA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857364"/>
            <a:ext cx="8183880" cy="418795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s-MX" dirty="0" smtClean="0"/>
              <a:t> </a:t>
            </a:r>
            <a:r>
              <a:rPr lang="es-MX" sz="2600" dirty="0" smtClean="0"/>
              <a:t>presentar original con una copia lo siguiente:</a:t>
            </a:r>
            <a:endParaRPr lang="es-MX" dirty="0" smtClean="0"/>
          </a:p>
          <a:p>
            <a:pPr>
              <a:buNone/>
            </a:pPr>
            <a:r>
              <a:rPr lang="es-MX" dirty="0" smtClean="0"/>
              <a:t>       -Solicitud por escrito (indicando la ruta, </a:t>
            </a:r>
          </a:p>
          <a:p>
            <a:pPr>
              <a:buNone/>
            </a:pPr>
            <a:r>
              <a:rPr lang="es-MX" dirty="0" smtClean="0"/>
              <a:t>        horario, tipo de carga, origen de </a:t>
            </a:r>
          </a:p>
          <a:p>
            <a:pPr>
              <a:buNone/>
            </a:pPr>
            <a:r>
              <a:rPr lang="es-MX" dirty="0" smtClean="0"/>
              <a:t>        salida y de destino)</a:t>
            </a:r>
          </a:p>
          <a:p>
            <a:pPr>
              <a:buNone/>
            </a:pPr>
            <a:r>
              <a:rPr lang="es-MX" dirty="0" smtClean="0"/>
              <a:t>       -Tarjeta de circulación (original o </a:t>
            </a:r>
          </a:p>
          <a:p>
            <a:pPr>
              <a:buNone/>
            </a:pPr>
            <a:r>
              <a:rPr lang="es-MX" dirty="0" smtClean="0"/>
              <a:t>         certificada)</a:t>
            </a:r>
          </a:p>
          <a:p>
            <a:pPr>
              <a:buNone/>
            </a:pPr>
            <a:r>
              <a:rPr lang="es-MX" dirty="0" smtClean="0"/>
              <a:t>       -Datos del vehículo</a:t>
            </a:r>
          </a:p>
          <a:p>
            <a:pPr>
              <a:buNone/>
            </a:pPr>
            <a:r>
              <a:rPr lang="es-MX" dirty="0" smtClean="0"/>
              <a:t>       -Póliza de seguro</a:t>
            </a:r>
          </a:p>
          <a:p>
            <a:pPr>
              <a:buNone/>
            </a:pPr>
            <a:r>
              <a:rPr lang="es-MX" dirty="0" smtClean="0"/>
              <a:t>       -Licencia de conducir vigente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55</TotalTime>
  <Words>331</Words>
  <Application>Microsoft Office PowerPoint</Application>
  <PresentationFormat>Presentación en pantalla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Aspecto</vt:lpstr>
      <vt:lpstr>DIRECCION DE VIALIDAD Y TRANSITO</vt:lpstr>
      <vt:lpstr>LICENCIA DE CONDUCIR</vt:lpstr>
      <vt:lpstr>LICENCIA DE CONDUCIR PARA MENORES DE EDAD</vt:lpstr>
      <vt:lpstr>LIBERACION DE VEHICULO DETENIDO</vt:lpstr>
      <vt:lpstr>PERMISO PARA ESTACIONAMIENTO EXCLUSIVO</vt:lpstr>
      <vt:lpstr>PERMISO PARA CIRCULAR CON CARGA PESADA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DIRECCION DE VIALIDAD Y TRANSITO</dc:title>
  <dc:creator>Direccu</dc:creator>
  <cp:lastModifiedBy>luis michel</cp:lastModifiedBy>
  <cp:revision>6</cp:revision>
  <dcterms:created xsi:type="dcterms:W3CDTF">2018-06-21T17:34:31Z</dcterms:created>
  <dcterms:modified xsi:type="dcterms:W3CDTF">2018-06-21T18:35:33Z</dcterms:modified>
</cp:coreProperties>
</file>